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89534-F0E1-C9E9-DD8E-A0A767D1E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287208-2EE1-69A8-93F7-129FE0D87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41FF82-6641-3ED5-474F-45A4D95D2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B11D-5E03-48D2-82D8-66FD78B88A6A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EBC802-3576-AC2D-F1E5-10F66D7CB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2A8AE9-A9A7-AF07-5903-15F9A8A8F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4452-6813-49D7-9CF2-5E6288F09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84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F63AE-444B-63D6-EEE2-BC031F658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749E41D-493B-B244-0DC9-27C079BF2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0DC31A-0BBF-F229-B679-B31514B2B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B11D-5E03-48D2-82D8-66FD78B88A6A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01601F-076D-C9AF-FDFF-98A30DC2D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9E31E4-B100-D803-673F-CF5B5B72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4452-6813-49D7-9CF2-5E6288F09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55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6748BF-0288-0F06-B1E5-99545F9757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C24F925-8B26-7BC7-6B66-4DAC91034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F89E60-2A8E-51B2-AEC2-60F13FB17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B11D-5E03-48D2-82D8-66FD78B88A6A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6CD234-DB84-C066-685C-EBF003255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D88ECE-A1D1-DB7E-09CD-62B76E7A7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4452-6813-49D7-9CF2-5E6288F09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698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B30F5C-0D4D-4E44-F7A6-BE8EB2D7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C98B0B-B4E3-1CE3-125D-5DC112E69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6FEEF2-8138-520A-1CD8-16A953482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B11D-5E03-48D2-82D8-66FD78B88A6A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F7E48C-1503-C748-04C7-4D9DD20BF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368F40-0B30-954C-F135-403503DCC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4452-6813-49D7-9CF2-5E6288F09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567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AAC52A-E234-6765-86D0-F3C671E71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3AD087-3A59-C8C4-68EF-DBAC1B30D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AA75B1-76D6-842C-3592-C8BFF44DF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B11D-5E03-48D2-82D8-66FD78B88A6A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33C23B-4AD5-9821-E06C-51E23F4A3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16093A-7A0B-0499-BA9C-5E105441F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4452-6813-49D7-9CF2-5E6288F09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706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55070-C2D7-E871-242A-2CB46AB8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DC31F9-E4F1-867A-369F-831202A96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D8A59F6-F98E-CE0B-A473-1F67176CB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2343D78-4C42-157F-8853-EC9C13CCD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B11D-5E03-48D2-82D8-66FD78B88A6A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3078AF2-2AD8-50A7-605D-A244B0DE1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E8F0C8F-8544-DA13-2B25-0CF578FC9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4452-6813-49D7-9CF2-5E6288F09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72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AE9834-E2EF-672B-37B9-E22FBB009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281BB1E-6099-7BB0-6407-F72A91B70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D58751D-76F5-EABE-3480-BE4BF2B91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72DF81C-522B-CC52-3E84-69AD0FFCA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24D2F8C-4845-5390-17A0-F1AEE22A05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E7D23BD-CBF6-94C3-BCC5-D8D3824AD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B11D-5E03-48D2-82D8-66FD78B88A6A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1D3EB4F-ED91-3C11-4483-938800F3D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1DBA647-D0CC-2CDC-99E2-336BBED41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4452-6813-49D7-9CF2-5E6288F09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59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A78A49-C5BA-44D1-76CF-04CA7AD0E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3BF9872-9693-04BE-3D51-8859B9E3D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B11D-5E03-48D2-82D8-66FD78B88A6A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415A45A-D03E-8EEC-7F93-392A2FEAC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AE47C2D-266A-BC09-0736-B0FDBB679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4452-6813-49D7-9CF2-5E6288F09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22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FCC01B8-0C69-32CA-712B-B530CFFDD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B11D-5E03-48D2-82D8-66FD78B88A6A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744C0BD-3298-1A4B-E1E2-E8FE23C23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238C467-34C8-85CE-E499-4479B1FCC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4452-6813-49D7-9CF2-5E6288F09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09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BC1959-F096-EE4E-A75D-20A51DEE6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6C3BB9-21F7-74A3-0882-C3B8683F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67DD1E7-2AE1-5CFA-21A9-5B77189C6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1094E08-F761-4724-EB47-823F59DE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B11D-5E03-48D2-82D8-66FD78B88A6A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69A6184-9295-6597-631D-D79E02CA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67D2294-85A3-C3C0-60EB-E919A2EDB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4452-6813-49D7-9CF2-5E6288F09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88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88C3D-B489-1567-F167-30BE1C856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8E1084B-62EB-5564-E44C-3F017D8E7D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71C73F-EDC3-F21E-2FD5-BBA9FD4D6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ED2C9E0-1DDD-F1A0-A28D-229E75BD5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B11D-5E03-48D2-82D8-66FD78B88A6A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5ADEE44-0D3C-E6FE-159A-336B58B06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CFF27D-2A7E-E462-100C-6C0F013C7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4452-6813-49D7-9CF2-5E6288F09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790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36F6CB6-D1A1-5B3F-DF47-03FFC28CF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16B57C-77EF-2A5D-009C-A658CA2EB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21B5C8-5A0F-4131-60A9-8C8A930035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FB11D-5E03-48D2-82D8-66FD78B88A6A}" type="datetimeFigureOut">
              <a:rPr lang="pt-BR" smtClean="0"/>
              <a:t>13/03/2023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D3710B-AF34-FCA9-24D0-9166ECE663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040CA7-A14F-43CD-F7C0-6CF3A690B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4452-6813-49D7-9CF2-5E6288F09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272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F25361-B21B-5D33-1E89-B50BD74F7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259" y="268941"/>
            <a:ext cx="11819965" cy="6360459"/>
          </a:xfrm>
          <a:ln w="762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2500"/>
          </a:bodyPr>
          <a:lstStyle/>
          <a:p>
            <a:pPr marL="540385" algn="just">
              <a:lnSpc>
                <a:spcPct val="107000"/>
              </a:lnSpc>
              <a:spcAft>
                <a:spcPts val="800"/>
              </a:spcAft>
            </a:pPr>
            <a:endParaRPr lang="pt-B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 mi agrado ha sido que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artículos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parecieran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breves; mas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múltiples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pruebas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resulta que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lector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no se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atiene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apariencia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desea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realmente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cortos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sólo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así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breves. Artículos que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dicen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poco ¡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qué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gente de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sueño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fácil!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t-BR" sz="2800" dirty="0">
                <a:ea typeface="Calibri" panose="020F0502020204030204" pitchFamily="34" charset="0"/>
                <a:cs typeface="Times New Roman" panose="02020603050405020304" pitchFamily="18" charset="0"/>
              </a:rPr>
              <a:t>Por diminuto que sea </a:t>
            </a:r>
            <a:r>
              <a:rPr lang="pt-BR" sz="2800" dirty="0" err="1"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pt-BR" sz="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a typeface="Calibri" panose="020F0502020204030204" pitchFamily="34" charset="0"/>
                <a:cs typeface="Times New Roman" panose="02020603050405020304" pitchFamily="18" charset="0"/>
              </a:rPr>
              <a:t>trabajo</a:t>
            </a:r>
            <a:r>
              <a:rPr lang="pt-BR" sz="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a typeface="Calibri" panose="020F0502020204030204" pitchFamily="34" charset="0"/>
                <a:cs typeface="Times New Roman" panose="02020603050405020304" pitchFamily="18" charset="0"/>
              </a:rPr>
              <a:t>debe</a:t>
            </a:r>
            <a:r>
              <a:rPr lang="pt-BR" sz="2800" dirty="0">
                <a:ea typeface="Calibri" panose="020F0502020204030204" pitchFamily="34" charset="0"/>
                <a:cs typeface="Times New Roman" panose="02020603050405020304" pitchFamily="18" charset="0"/>
              </a:rPr>
              <a:t> empezar 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/.../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Todo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puedo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es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empezarlos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cortos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este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esfuerzo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logrado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hacer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mis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primeros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cuatro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renglones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una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reconocida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notoriedad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brevedad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Está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debidamente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codificada entre todos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lectores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mundo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regla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ausentarse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después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cuarta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línea; a esta altura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cuando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suspendo;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cuando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escribo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sigo, pero justificadamente,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pues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brevedad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satisfecho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al principio. /…/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altura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que autor y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lector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cesan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acompañarse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puede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escribirse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ampliamente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Y está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tan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bien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acomodado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no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pasar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cuarto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renglón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que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ningún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lector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sabe que desde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línea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siguiente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no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hacen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otra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cosa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autores que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hablar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mal de </a:t>
            </a:r>
            <a:r>
              <a:rPr lang="pt-BR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él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540385" algn="r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(M. FERNÁNDEZ,1925)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100851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F25361-B21B-5D33-1E89-B50BD74F7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259" y="268941"/>
            <a:ext cx="11819965" cy="6360459"/>
          </a:xfrm>
          <a:ln w="76200"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540385" algn="just">
              <a:lnSpc>
                <a:spcPct val="107000"/>
              </a:lnSpc>
              <a:spcAft>
                <a:spcPts val="800"/>
              </a:spcAft>
            </a:pPr>
            <a:endParaRPr lang="pt-B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3200" dirty="0"/>
              <a:t>Características </a:t>
            </a:r>
            <a:r>
              <a:rPr lang="pt-BR" sz="3200" dirty="0" err="1"/>
              <a:t>textuales</a:t>
            </a:r>
            <a:r>
              <a:rPr lang="pt-BR" sz="3200" dirty="0"/>
              <a:t> y </a:t>
            </a:r>
            <a:r>
              <a:rPr lang="pt-BR" sz="3200" dirty="0" err="1"/>
              <a:t>paratextuales</a:t>
            </a:r>
            <a:r>
              <a:rPr lang="pt-BR" sz="3200" dirty="0"/>
              <a:t> de </a:t>
            </a:r>
            <a:r>
              <a:rPr lang="pt-BR" sz="3200" dirty="0" err="1"/>
              <a:t>las</a:t>
            </a:r>
            <a:r>
              <a:rPr lang="pt-BR" sz="3200" dirty="0"/>
              <a:t> formas breves:</a:t>
            </a:r>
          </a:p>
          <a:p>
            <a:pPr algn="just"/>
            <a:endParaRPr lang="pt-BR" sz="3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200" dirty="0" err="1"/>
              <a:t>Inclusión</a:t>
            </a:r>
            <a:endParaRPr lang="pt-BR" sz="3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200" dirty="0" err="1"/>
              <a:t>Circulación</a:t>
            </a:r>
            <a:endParaRPr lang="pt-BR" sz="3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200" dirty="0" err="1"/>
              <a:t>Incompletud</a:t>
            </a:r>
            <a:endParaRPr lang="pt-BR" sz="3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200" dirty="0" err="1"/>
              <a:t>Discontinuidad</a:t>
            </a:r>
            <a:endParaRPr lang="pt-BR" sz="3200" dirty="0"/>
          </a:p>
          <a:p>
            <a:pPr algn="r"/>
            <a:endParaRPr lang="pt-BR" dirty="0"/>
          </a:p>
          <a:p>
            <a:pPr algn="r"/>
            <a:r>
              <a:rPr lang="pt-BR" dirty="0"/>
              <a:t>M </a:t>
            </a:r>
            <a:r>
              <a:rPr lang="pt-BR" dirty="0" err="1"/>
              <a:t>Lafon</a:t>
            </a:r>
            <a:r>
              <a:rPr lang="pt-BR" dirty="0"/>
              <a:t>. </a:t>
            </a:r>
            <a:r>
              <a:rPr lang="pt-BR" i="1" dirty="0"/>
              <a:t>Por une </a:t>
            </a:r>
            <a:r>
              <a:rPr lang="pt-BR" i="1" dirty="0" err="1"/>
              <a:t>poètique</a:t>
            </a:r>
            <a:r>
              <a:rPr lang="pt-BR" i="1" dirty="0"/>
              <a:t> de </a:t>
            </a:r>
            <a:r>
              <a:rPr lang="pt-BR" i="1" dirty="0" err="1"/>
              <a:t>la</a:t>
            </a:r>
            <a:r>
              <a:rPr lang="pt-BR" i="1" dirty="0"/>
              <a:t> forme breve.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6210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F25361-B21B-5D33-1E89-B50BD74F7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259" y="268941"/>
            <a:ext cx="11819965" cy="6360459"/>
          </a:xfrm>
          <a:ln w="76200">
            <a:solidFill>
              <a:schemeClr val="accent5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pt-B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pt-B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qué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pretendemos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cuando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abordamos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formas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nuevas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relato,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cuento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corto, breve o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brevísimo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De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qué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manera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enfrentamos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esa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vaga o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tajante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indiferencia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lectores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editores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hacia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ese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género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inasible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 a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largo de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edades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permanece obstinadamente al lado de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otros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grandes géneros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literarios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parecen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perpetuamente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opacarlo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anularlo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Me atrevo a responder que de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muy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diversos modos, a saber: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transformándolo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cambiando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sentido,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configuración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dotándolo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intenciones diferentes, a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veces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reduciéndolo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más al absurdo, y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aun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disfrazándolo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de poema, de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meditación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reseña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ensayo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 todo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aquello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hacerlo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abandonar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primordial -contar algo-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enriquezca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vaya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excitar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imaginación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emoción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gente.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pocas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palabras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más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menos que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buenos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cuentistas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han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hecho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cada época: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darle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muerte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para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infundirle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nueva</a:t>
            </a:r>
            <a:r>
              <a:rPr lang="pt-B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vida.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pt-B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Bef>
                <a:spcPts val="0"/>
              </a:spcBef>
            </a:pP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B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Monterroso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Breve, </a:t>
            </a:r>
            <a:r>
              <a:rPr lang="pt-B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brevísimo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68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F25361-B21B-5D33-1E89-B50BD74F7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259" y="268941"/>
            <a:ext cx="11819965" cy="6360459"/>
          </a:xfrm>
          <a:ln w="76200"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pt-B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pt-B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pt-BR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t-BR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Cuando</a:t>
            </a:r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despertó</a:t>
            </a:r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</a:t>
            </a:r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dinosaurio</a:t>
            </a:r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todavía</a:t>
            </a:r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estaba</a:t>
            </a:r>
            <a:r>
              <a:rPr lang="pt-B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allí</a:t>
            </a:r>
            <a:r>
              <a:rPr lang="pt-BR" sz="36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pt-B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pt-B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pt-B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Bef>
                <a:spcPts val="0"/>
              </a:spcBef>
            </a:pP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pt-B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Monterroso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Obras completas (y </a:t>
            </a:r>
            <a:r>
              <a:rPr lang="pt-BR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otros</a:t>
            </a:r>
            <a:r>
              <a:rPr lang="pt-BR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cuentos</a:t>
            </a:r>
            <a:r>
              <a:rPr lang="pt-BR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26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F25361-B21B-5D33-1E89-B50BD74F7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259" y="268941"/>
            <a:ext cx="11819965" cy="6360459"/>
          </a:xfrm>
          <a:ln w="76200"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540385" algn="just">
              <a:lnSpc>
                <a:spcPct val="107000"/>
              </a:lnSpc>
              <a:spcAft>
                <a:spcPts val="800"/>
              </a:spcAft>
            </a:pPr>
            <a:endParaRPr lang="pt-B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este libro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trabajado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sobre relatos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reales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también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sobre variantes y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versiones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imaginarias de argumentos existentes.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Pequeños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experimentos narrativos y relatos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personales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han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servido como modelos microscópicos de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mundo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posible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como fragmentos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mapa de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remoto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territorio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desconocido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La literatura permite pensar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 existe pero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también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 se anuncia y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todavía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 es.  </a:t>
            </a:r>
          </a:p>
          <a:p>
            <a:pPr algn="just"/>
            <a:endParaRPr lang="pt-B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t-B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t-B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pt-B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R. PIGLIA, 2000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5202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471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Cecília</dc:creator>
  <cp:lastModifiedBy>Ana Cecília</cp:lastModifiedBy>
  <cp:revision>1</cp:revision>
  <dcterms:created xsi:type="dcterms:W3CDTF">2023-03-13T22:32:29Z</dcterms:created>
  <dcterms:modified xsi:type="dcterms:W3CDTF">2023-03-14T00:22:16Z</dcterms:modified>
</cp:coreProperties>
</file>